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5" r:id="rId1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84" autoAdjust="0"/>
    <p:restoredTop sz="94660"/>
  </p:normalViewPr>
  <p:slideViewPr>
    <p:cSldViewPr>
      <p:cViewPr varScale="1">
        <p:scale>
          <a:sx n="88" d="100"/>
          <a:sy n="88" d="100"/>
        </p:scale>
        <p:origin x="-2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0FECEEF-B989-4E49-BA6C-D7A8D4DC4C9B}" type="datetimeFigureOut">
              <a:rPr lang="es-MX" smtClean="0"/>
              <a:pPr/>
              <a:t>23/06/2015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4B99A75-0751-4F06-A602-541D73A84D8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CEEF-B989-4E49-BA6C-D7A8D4DC4C9B}" type="datetimeFigureOut">
              <a:rPr lang="es-MX" smtClean="0"/>
              <a:pPr/>
              <a:t>23/06/2015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9A75-0751-4F06-A602-541D73A84D8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CEEF-B989-4E49-BA6C-D7A8D4DC4C9B}" type="datetimeFigureOut">
              <a:rPr lang="es-MX" smtClean="0"/>
              <a:pPr/>
              <a:t>23/06/2015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9A75-0751-4F06-A602-541D73A84D8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0FECEEF-B989-4E49-BA6C-D7A8D4DC4C9B}" type="datetimeFigureOut">
              <a:rPr lang="es-MX" smtClean="0"/>
              <a:pPr/>
              <a:t>23/06/2015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4B99A75-0751-4F06-A602-541D73A84D88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0FECEEF-B989-4E49-BA6C-D7A8D4DC4C9B}" type="datetimeFigureOut">
              <a:rPr lang="es-MX" smtClean="0"/>
              <a:pPr/>
              <a:t>23/06/2015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4B99A75-0751-4F06-A602-541D73A84D8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CEEF-B989-4E49-BA6C-D7A8D4DC4C9B}" type="datetimeFigureOut">
              <a:rPr lang="es-MX" smtClean="0"/>
              <a:pPr/>
              <a:t>23/06/2015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9A75-0751-4F06-A602-541D73A84D88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CEEF-B989-4E49-BA6C-D7A8D4DC4C9B}" type="datetimeFigureOut">
              <a:rPr lang="es-MX" smtClean="0"/>
              <a:pPr/>
              <a:t>23/06/2015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9A75-0751-4F06-A602-541D73A84D88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0FECEEF-B989-4E49-BA6C-D7A8D4DC4C9B}" type="datetimeFigureOut">
              <a:rPr lang="es-MX" smtClean="0"/>
              <a:pPr/>
              <a:t>23/06/2015</a:t>
            </a:fld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4B99A75-0751-4F06-A602-541D73A84D88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CEEF-B989-4E49-BA6C-D7A8D4DC4C9B}" type="datetimeFigureOut">
              <a:rPr lang="es-MX" smtClean="0"/>
              <a:pPr/>
              <a:t>23/06/2015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9A75-0751-4F06-A602-541D73A84D8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0FECEEF-B989-4E49-BA6C-D7A8D4DC4C9B}" type="datetimeFigureOut">
              <a:rPr lang="es-MX" smtClean="0"/>
              <a:pPr/>
              <a:t>23/06/2015</a:t>
            </a:fld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4B99A75-0751-4F06-A602-541D73A84D88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0FECEEF-B989-4E49-BA6C-D7A8D4DC4C9B}" type="datetimeFigureOut">
              <a:rPr lang="es-MX" smtClean="0"/>
              <a:pPr/>
              <a:t>23/06/2015</a:t>
            </a:fld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4B99A75-0751-4F06-A602-541D73A84D88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0FECEEF-B989-4E49-BA6C-D7A8D4DC4C9B}" type="datetimeFigureOut">
              <a:rPr lang="es-MX" smtClean="0"/>
              <a:pPr/>
              <a:t>23/06/2015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4B99A75-0751-4F06-A602-541D73A84D8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-120944" y="620688"/>
            <a:ext cx="9385903" cy="56323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72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entury Gothic" pitchFamily="34" charset="0"/>
              </a:rPr>
              <a:t>Derechos </a:t>
            </a:r>
          </a:p>
          <a:p>
            <a:pPr algn="ctr"/>
            <a:r>
              <a:rPr lang="es-ES" sz="72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entury Gothic" pitchFamily="34" charset="0"/>
              </a:rPr>
              <a:t>&amp; </a:t>
            </a:r>
          </a:p>
          <a:p>
            <a:pPr algn="ctr"/>
            <a:r>
              <a:rPr lang="es-ES" sz="72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entury Gothic" pitchFamily="34" charset="0"/>
              </a:rPr>
              <a:t>Obligaciones </a:t>
            </a:r>
          </a:p>
          <a:p>
            <a:pPr algn="ctr"/>
            <a:r>
              <a:rPr lang="es-ES" sz="72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entury Gothic" pitchFamily="34" charset="0"/>
              </a:rPr>
              <a:t>De Los </a:t>
            </a:r>
          </a:p>
          <a:p>
            <a:pPr algn="ctr"/>
            <a:r>
              <a:rPr lang="es-ES" sz="72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entury Gothic" pitchFamily="34" charset="0"/>
              </a:rPr>
              <a:t>Niños </a:t>
            </a:r>
            <a:endParaRPr lang="es-ES" sz="72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Derecho a una vivienda adecuada</a:t>
            </a:r>
            <a:r>
              <a:rPr lang="es-MX" b="1" dirty="0" smtClean="0"/>
              <a:t/>
            </a:r>
            <a:br>
              <a:rPr lang="es-MX" b="1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0" y="1412776"/>
            <a:ext cx="9144000" cy="4873752"/>
          </a:xfrm>
        </p:spPr>
        <p:txBody>
          <a:bodyPr>
            <a:normAutofit/>
          </a:bodyPr>
          <a:lstStyle/>
          <a:p>
            <a:r>
              <a:rPr lang="es-MX" sz="1800" dirty="0" smtClean="0">
                <a:latin typeface="Century Gothic" pitchFamily="34" charset="0"/>
              </a:rPr>
              <a:t>El derecho a una vivienda digna no solamente hace referencia al derecho de toda persona de disponer de cuatro paredes y un techo donde encontrar refugio, sino que también implica acceder a un hogar y a una comunidad seguras en las que vivir en paz, con dignidad y salud física y mental. Ejemplo paradigmático de la interdependencia entre los diferentes derechos humanos, garantizar el derecho a una vivienda adecuada es algo esencial para garantizar el derecho a la familia, a la no injerencia en la vida privada, a la seguridad personal, a la salud y, en definitiva, para asegurar el derecho a la vida.</a:t>
            </a:r>
            <a:endParaRPr lang="es-MX" sz="1800" dirty="0">
              <a:latin typeface="Century Gothic" pitchFamily="34" charset="0"/>
            </a:endParaRPr>
          </a:p>
        </p:txBody>
      </p:sp>
      <p:pic>
        <p:nvPicPr>
          <p:cNvPr id="11266" name="Picture 2" descr="Resultado de imagen para derecho a la vivienda"/>
          <p:cNvPicPr>
            <a:picLocks noChangeAspect="1" noChangeArrowheads="1"/>
          </p:cNvPicPr>
          <p:nvPr/>
        </p:nvPicPr>
        <p:blipFill>
          <a:blip r:embed="rId2" cstate="print"/>
          <a:srcRect r="40000" b="-2630"/>
          <a:stretch>
            <a:fillRect/>
          </a:stretch>
        </p:blipFill>
        <p:spPr bwMode="auto">
          <a:xfrm>
            <a:off x="3419872" y="3861048"/>
            <a:ext cx="2808312" cy="2262251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Dar amor y obedecer a los papás.</a:t>
            </a:r>
            <a:br>
              <a:rPr lang="es-MX" dirty="0" smtClean="0"/>
            </a:br>
            <a:endParaRPr lang="es-MX" dirty="0"/>
          </a:p>
        </p:txBody>
      </p:sp>
      <p:sp>
        <p:nvSpPr>
          <p:cNvPr id="10242" name="AutoShape 2" descr="Resultado de imagen para Dar amor y obedecer a los papá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244" name="AutoShape 4" descr="Resultado de imagen para Dar amor y obedecer a los papá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246" name="AutoShape 6" descr="Resultado de imagen para Dar amor y obedecer a los papá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248" name="Picture 8" descr="http://3.bp.blogspot.com/-7Tw85NFWRuw/UbYjKRbaXqI/AAAAAAAAAEY/4LhqeteZ0oY/s1600/images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132856"/>
            <a:ext cx="5765126" cy="3024361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2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Seguir los consejos de las personas mayores para no enfermarse</a:t>
            </a:r>
            <a:endParaRPr lang="es-MX" dirty="0"/>
          </a:p>
        </p:txBody>
      </p:sp>
      <p:pic>
        <p:nvPicPr>
          <p:cNvPr id="9218" name="Picture 2" descr="http://serpadres.com/imgs/images/image-1828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420888"/>
            <a:ext cx="4829175" cy="3219451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Respetar y amar la patria.</a:t>
            </a:r>
            <a:br>
              <a:rPr lang="es-MX" dirty="0" smtClean="0"/>
            </a:br>
            <a:r>
              <a:rPr lang="es-MX" dirty="0" smtClean="0"/>
              <a:t> </a:t>
            </a:r>
            <a:br>
              <a:rPr lang="es-MX" dirty="0" smtClean="0"/>
            </a:br>
            <a:endParaRPr lang="es-MX" dirty="0"/>
          </a:p>
        </p:txBody>
      </p:sp>
      <p:pic>
        <p:nvPicPr>
          <p:cNvPr id="8194" name="Picture 2" descr="http://i766.photobucket.com/albums/xx310/guerreroseguro/subir_zps207ad2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700808"/>
            <a:ext cx="4969313" cy="3384376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Hablar siempre con la verdad.</a:t>
            </a:r>
            <a:br>
              <a:rPr lang="es-MX" dirty="0" smtClean="0"/>
            </a:br>
            <a:endParaRPr lang="es-MX" dirty="0"/>
          </a:p>
        </p:txBody>
      </p:sp>
      <p:pic>
        <p:nvPicPr>
          <p:cNvPr id="7170" name="Picture 2" descr="http://3.bp.blogspot.com/-29pdnfn536I/T_He0QOlSDI/AAAAAAAAABs/6KGTd3kEoBs/s1600/verd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844824"/>
            <a:ext cx="4762500" cy="3552825"/>
          </a:xfrm>
          <a:prstGeom prst="rect">
            <a:avLst/>
          </a:prstGeom>
          <a:noFill/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Tener buena conducta en la escuela y en la casa.</a:t>
            </a:r>
            <a:br>
              <a:rPr lang="es-MX" dirty="0" smtClean="0"/>
            </a:br>
            <a:endParaRPr lang="es-MX" dirty="0"/>
          </a:p>
        </p:txBody>
      </p:sp>
      <p:pic>
        <p:nvPicPr>
          <p:cNvPr id="6146" name="Picture 2" descr="Resultado de imagen para Tener buena conducta en la escuela y en la casa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556792"/>
            <a:ext cx="5171615" cy="4104456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</p:spPr>
        <p:txBody>
          <a:bodyPr>
            <a:normAutofit/>
          </a:bodyPr>
          <a:lstStyle/>
          <a:p>
            <a:pPr algn="ctr"/>
            <a:r>
              <a:rPr lang="es-MX" sz="4000" dirty="0" smtClean="0">
                <a:latin typeface="Century Gothic" pitchFamily="34" charset="0"/>
              </a:rPr>
              <a:t>ELABORADO POR:</a:t>
            </a:r>
          </a:p>
          <a:p>
            <a:pPr algn="ctr"/>
            <a:r>
              <a:rPr lang="es-MX" sz="4000" dirty="0" smtClean="0">
                <a:latin typeface="Century Gothic" pitchFamily="34" charset="0"/>
              </a:rPr>
              <a:t>*INGRID LETICIA AGUILAR CORONA </a:t>
            </a:r>
          </a:p>
          <a:p>
            <a:pPr algn="ctr"/>
            <a:r>
              <a:rPr lang="es-MX" sz="4000" dirty="0" smtClean="0">
                <a:latin typeface="Century Gothic" pitchFamily="34" charset="0"/>
              </a:rPr>
              <a:t>&amp;</a:t>
            </a:r>
          </a:p>
          <a:p>
            <a:pPr algn="ctr"/>
            <a:r>
              <a:rPr lang="es-MX" sz="4000" dirty="0" smtClean="0">
                <a:latin typeface="Century Gothic" pitchFamily="34" charset="0"/>
              </a:rPr>
              <a:t>*VICTOR USIEL ROMERO ENRIQUEZ </a:t>
            </a:r>
            <a:endParaRPr lang="es-MX" sz="4000" dirty="0"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rmAutofit/>
          </a:bodyPr>
          <a:lstStyle/>
          <a:p>
            <a:pPr algn="ctr"/>
            <a:r>
              <a:rPr lang="es-MX" sz="4000" dirty="0" smtClean="0">
                <a:solidFill>
                  <a:schemeClr val="tx1"/>
                </a:solidFill>
                <a:latin typeface="Century Gothic" pitchFamily="34" charset="0"/>
              </a:rPr>
              <a:t>¿Qué son los derechos?</a:t>
            </a:r>
            <a:endParaRPr lang="es-MX" sz="40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/>
          <a:lstStyle/>
          <a:p>
            <a:r>
              <a:rPr lang="es-MX" dirty="0" smtClean="0"/>
              <a:t>Derecho es el orden normativo e institucional de la conducta humana en sociedad inspirado en postulados de justicia y certeza jurídica, cuya base son las relaciones sociales existentes que determinan su contenido y carácter en un lugar y momento dado. En otras palabras, es un sistema de normas que regulan la convivencia social y permiten resolver los conflictos intersubjetivos. Esta definición da cuenta del Derecho positivo, pero no su fundamento</a:t>
            </a:r>
            <a:endParaRPr lang="es-MX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24936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es-MX" sz="3200" dirty="0" smtClean="0">
                <a:latin typeface="Century Gothic" pitchFamily="34" charset="0"/>
              </a:rPr>
              <a:t>Derecho a la Vida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873752"/>
          </a:xfrm>
        </p:spPr>
        <p:txBody>
          <a:bodyPr>
            <a:normAutofit/>
          </a:bodyPr>
          <a:lstStyle/>
          <a:p>
            <a:r>
              <a:rPr lang="es-MX" sz="2000" dirty="0" smtClean="0">
                <a:latin typeface="Century Gothic" pitchFamily="34" charset="0"/>
              </a:rPr>
              <a:t>El derecho a la vida es un derecho universal, es decir que le corresponde a todo ser humano. Es un derecho necesario para poder concretizar todos los demás derechos universales. El derecho a la vida significa tener la oportunidad de vivir nuestra propia vida. Si no hay vida, no tiene sentido que existan los demás derechos fundamentales.</a:t>
            </a:r>
            <a:endParaRPr lang="es-MX" sz="2000" dirty="0">
              <a:latin typeface="Century Gothic" pitchFamily="34" charset="0"/>
            </a:endParaRPr>
          </a:p>
        </p:txBody>
      </p:sp>
      <p:pic>
        <p:nvPicPr>
          <p:cNvPr id="18434" name="Picture 2" descr="http://2.bp.blogspot.com/_c2hTl2zVeSI/SUUJm4yrSTI/AAAAAAAAAA4/SUdlM5rXDoA/s400/derecho+a+la+vid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3573016"/>
            <a:ext cx="2892332" cy="2749170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s-MX" dirty="0" smtClean="0"/>
              <a:t>Derecho a la Educación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sz="2000" dirty="0" smtClean="0">
                <a:latin typeface="Century Gothic" pitchFamily="34" charset="0"/>
              </a:rPr>
              <a:t>El derecho a la educación es un derecho fundamental de todos los seres humanos que les permite adquirir conocimientos y alcanzar así una vida social plena. El derecho a la educación es vital para el desarrollo económico, social y cultural de todas las sociedades. Sin embargo continúa siendo inaccesible para miles de niños del mundo.</a:t>
            </a:r>
          </a:p>
          <a:p>
            <a:endParaRPr lang="es-MX" sz="2000" dirty="0">
              <a:latin typeface="Century Gothic" pitchFamily="34" charset="0"/>
            </a:endParaRPr>
          </a:p>
        </p:txBody>
      </p:sp>
      <p:pic>
        <p:nvPicPr>
          <p:cNvPr id="17410" name="Picture 2" descr="http://4.bp.blogspot.com/__5ddf7OmIxU/SS5JZM3L-3I/AAAAAAAAADM/aAA9F8i0T-g/s400/der_educacio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4005064"/>
            <a:ext cx="2619375" cy="204787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Derecho a la Alimentación</a:t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sz="2000" dirty="0" smtClean="0">
                <a:latin typeface="Century Gothic" pitchFamily="34" charset="0"/>
              </a:rPr>
              <a:t>El derecho a la alimentación es un derecho fundamental de todos los seres humanos, ya que el alimento es un elemento esencial sin el que los seres humanos no pueden vivir.</a:t>
            </a:r>
          </a:p>
          <a:p>
            <a:endParaRPr lang="es-MX" sz="2000" dirty="0">
              <a:latin typeface="Century Gothic" pitchFamily="34" charset="0"/>
            </a:endParaRPr>
          </a:p>
        </p:txBody>
      </p:sp>
      <p:pic>
        <p:nvPicPr>
          <p:cNvPr id="16386" name="Picture 2" descr="http://1.bp.blogspot.com/-kO5uVS0xE-Y/UQL-x4Y6u8I/AAAAAAAAABU/7kqRG_FaXPU/s1600/201204110432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3212976"/>
            <a:ext cx="4392488" cy="2928325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Derecho a la Salud</a:t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sz="2000" dirty="0" smtClean="0">
                <a:latin typeface="Century Gothic" pitchFamily="34" charset="0"/>
              </a:rPr>
              <a:t>La salud tiene una importancia vital para todos los seres humanos. Una persona con mala salud no podrá estudiar o trabajar adecuadamente y no podrá disfrutar completamente de su vida.</a:t>
            </a:r>
            <a:br>
              <a:rPr lang="es-MX" sz="2000" dirty="0" smtClean="0">
                <a:latin typeface="Century Gothic" pitchFamily="34" charset="0"/>
              </a:rPr>
            </a:br>
            <a:r>
              <a:rPr lang="es-MX" sz="2000" dirty="0" smtClean="0">
                <a:latin typeface="Century Gothic" pitchFamily="34" charset="0"/>
              </a:rPr>
              <a:t>Por lo tanto, el derecho a la salud constituye un derecho fundamental de todos los seres humanos.</a:t>
            </a:r>
            <a:endParaRPr lang="es-MX" sz="2000" dirty="0">
              <a:latin typeface="Century Gothic" pitchFamily="34" charset="0"/>
            </a:endParaRPr>
          </a:p>
        </p:txBody>
      </p:sp>
      <p:pic>
        <p:nvPicPr>
          <p:cNvPr id="15362" name="Picture 2" descr="http://eljuegodelacorte.nexos.com.mx/wp-content/uploads/2014/10/SALUN-UN-DERECH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3789040"/>
            <a:ext cx="1971675" cy="2314575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es-MX" sz="2400" dirty="0" smtClean="0">
                <a:solidFill>
                  <a:schemeClr val="tx1"/>
                </a:solidFill>
                <a:latin typeface="Century Gothic" pitchFamily="34" charset="0"/>
              </a:rPr>
              <a:t>Derecho a la identidad</a:t>
            </a:r>
            <a:endParaRPr lang="es-MX" sz="24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s-MX" sz="2000" dirty="0" smtClean="0">
                <a:latin typeface="Century Gothic" pitchFamily="34" charset="0"/>
              </a:rPr>
              <a:t>Todo niño tiene derecho a tener nombre y apellido, nacionalidad y a saber quiénes son sus padres. El derecho a la identidad representa el reconocimiento oficial de su existencia y de sus derechos.</a:t>
            </a:r>
            <a:endParaRPr lang="es-MX" sz="2000" dirty="0">
              <a:latin typeface="Century Gothic" pitchFamily="34" charset="0"/>
            </a:endParaRPr>
          </a:p>
        </p:txBody>
      </p:sp>
      <p:pic>
        <p:nvPicPr>
          <p:cNvPr id="14338" name="Picture 2" descr="http://lapanga.com.mx/wp-content/uploads/2014/10/identidad-300x2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501008"/>
            <a:ext cx="3744416" cy="268349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3" dur="3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Derecho a la libertad</a:t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sz="2000" dirty="0" smtClean="0">
                <a:latin typeface="Century Gothic" pitchFamily="34" charset="0"/>
              </a:rPr>
              <a:t>Los niños tienen derecho a expresarse, a tener opiniones, a acceder a la información y a participar en las decisiones que los afectan. Los niños tienen derecho a la libertad de religión.</a:t>
            </a:r>
            <a:endParaRPr lang="es-MX" sz="2000" dirty="0">
              <a:latin typeface="Century Gothic" pitchFamily="34" charset="0"/>
            </a:endParaRPr>
          </a:p>
        </p:txBody>
      </p:sp>
      <p:pic>
        <p:nvPicPr>
          <p:cNvPr id="13314" name="Picture 2" descr="http://image.slidesharecdn.com/libertadcomoderecho-120227201718-phpapp02/95/libertad-como-derecho-1-728.jpg?cb=133039559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924944"/>
            <a:ext cx="4536504" cy="3402379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s-MX" dirty="0" smtClean="0"/>
              <a:t>Derecho a la protección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sz="2000" dirty="0" smtClean="0">
                <a:latin typeface="Century Gothic" pitchFamily="34" charset="0"/>
              </a:rPr>
              <a:t>Los niños tienen derecho a vivir en un contexto seguro y protegido que preserve su bienestar. Todo niño tiene derecho a ser protegido de cualquier forma de maltrato, discriminación y explotación.</a:t>
            </a:r>
            <a:endParaRPr lang="es-MX" sz="2000" dirty="0">
              <a:latin typeface="Century Gothic" pitchFamily="34" charset="0"/>
            </a:endParaRPr>
          </a:p>
        </p:txBody>
      </p:sp>
      <p:pic>
        <p:nvPicPr>
          <p:cNvPr id="12290" name="Picture 2" descr="http://4.bp.blogspot.com/-6amMOyE-Usg/UlxsZGHjsbI/AAAAAAAAAEA/tXwK6SAEWCc/s1600/14347049-ilustracion-de-una-familia-sobre-un-fondo-blan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996952"/>
            <a:ext cx="4771943" cy="349544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71</TotalTime>
  <Words>395</Words>
  <Application>Microsoft Office PowerPoint</Application>
  <PresentationFormat>Presentación en pantalla (4:3)</PresentationFormat>
  <Paragraphs>32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Mirador</vt:lpstr>
      <vt:lpstr>Presentación de PowerPoint</vt:lpstr>
      <vt:lpstr>¿Qué son los derechos?</vt:lpstr>
      <vt:lpstr>Derecho a la Vida </vt:lpstr>
      <vt:lpstr>Derecho a la Educación</vt:lpstr>
      <vt:lpstr>Derecho a la Alimentación </vt:lpstr>
      <vt:lpstr>Derecho a la Salud </vt:lpstr>
      <vt:lpstr>Derecho a la identidad</vt:lpstr>
      <vt:lpstr>Derecho a la libertad </vt:lpstr>
      <vt:lpstr>Derecho a la protección</vt:lpstr>
      <vt:lpstr>Derecho a una vivienda adecuada </vt:lpstr>
      <vt:lpstr>Dar amor y obedecer a los papás. </vt:lpstr>
      <vt:lpstr>Seguir los consejos de las personas mayores para no enfermarse</vt:lpstr>
      <vt:lpstr>Respetar y amar la patria.   </vt:lpstr>
      <vt:lpstr>Hablar siempre con la verdad. </vt:lpstr>
      <vt:lpstr>Tener buena conducta en la escuela y en la casa.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Luffi</cp:lastModifiedBy>
  <cp:revision>10</cp:revision>
  <dcterms:created xsi:type="dcterms:W3CDTF">2015-02-24T15:09:19Z</dcterms:created>
  <dcterms:modified xsi:type="dcterms:W3CDTF">2015-06-23T23:26:01Z</dcterms:modified>
</cp:coreProperties>
</file>